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07" r:id="rId16"/>
    <p:sldId id="2134805746" r:id="rId17"/>
    <p:sldId id="2134805749" r:id="rId18"/>
    <p:sldId id="2758" r:id="rId19"/>
    <p:sldId id="2759" r:id="rId20"/>
    <p:sldId id="2134805752" r:id="rId21"/>
    <p:sldId id="2134805750" r:id="rId22"/>
    <p:sldId id="2134805753" r:id="rId23"/>
    <p:sldId id="2760" r:id="rId24"/>
    <p:sldId id="2761" r:id="rId25"/>
    <p:sldId id="2134805742" r:id="rId26"/>
    <p:sldId id="522" r:id="rId27"/>
    <p:sldId id="2737" r:id="rId28"/>
    <p:sldId id="2750" r:id="rId29"/>
    <p:sldId id="2776" r:id="rId30"/>
    <p:sldId id="2762" r:id="rId31"/>
    <p:sldId id="2782" r:id="rId32"/>
    <p:sldId id="2781" r:id="rId33"/>
    <p:sldId id="2766" r:id="rId34"/>
    <p:sldId id="2780" r:id="rId35"/>
    <p:sldId id="2757" r:id="rId36"/>
    <p:sldId id="2753" r:id="rId37"/>
    <p:sldId id="2134805740" r:id="rId38"/>
    <p:sldId id="2771" r:id="rId39"/>
    <p:sldId id="2772" r:id="rId40"/>
    <p:sldId id="2773" r:id="rId41"/>
    <p:sldId id="2774" r:id="rId42"/>
    <p:sldId id="2775" r:id="rId43"/>
    <p:sldId id="2735" r:id="rId44"/>
    <p:sldId id="2076137126" r:id="rId4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07"/>
            <p14:sldId id="2134805746"/>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6005" autoAdjust="0"/>
  </p:normalViewPr>
  <p:slideViewPr>
    <p:cSldViewPr snapToGrid="0" snapToObjects="1">
      <p:cViewPr varScale="1">
        <p:scale>
          <a:sx n="66" d="100"/>
          <a:sy n="66" d="100"/>
        </p:scale>
        <p:origin x="750" y="49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2253936" y="2397329"/>
            <a:ext cx="11397936" cy="740865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752" y="1886626"/>
            <a:ext cx="4346688" cy="6003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10118658" y="5432596"/>
            <a:ext cx="7772400" cy="4373392"/>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0825163"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6-year Microsoft MVP in Azure AI</a:t>
            </a:r>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(Eastern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022600"/>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Start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a:t>
            </a:r>
            <a:r>
              <a:rPr lang="en-US" sz="3600" dirty="0">
                <a:solidFill>
                  <a:srgbClr val="E5E5E5">
                    <a:lumMod val="10000"/>
                  </a:srgbClr>
                </a:solidFill>
                <a:latin typeface="PS TT Commons" charset="0"/>
                <a:ea typeface="PS TT Commons" charset="0"/>
                <a:cs typeface="PS TT Commons" charset="0"/>
              </a:rPr>
              <a:t>9-min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Start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9-min break - Start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9-min break - Start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33739</TotalTime>
  <Words>901</Words>
  <Application>Microsoft Office PowerPoint</Application>
  <PresentationFormat>Custom</PresentationFormat>
  <Paragraphs>164</Paragraphs>
  <Slides>44</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44</vt:i4>
      </vt:variant>
    </vt:vector>
  </HeadingPairs>
  <TitlesOfParts>
    <vt:vector size="66"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(Eastern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Context Length</vt:lpstr>
      <vt:lpstr>Anthropic Model Context Protocol (MCP)</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1266</cp:revision>
  <cp:lastPrinted>2021-01-14T21:20:43Z</cp:lastPrinted>
  <dcterms:created xsi:type="dcterms:W3CDTF">2020-12-18T20:24:02Z</dcterms:created>
  <dcterms:modified xsi:type="dcterms:W3CDTF">2025-05-30T13:30:09Z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